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DD72"/>
    <a:srgbClr val="CCD3E2"/>
    <a:srgbClr val="3DB733"/>
    <a:srgbClr val="446075"/>
    <a:srgbClr val="FCE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1B0A4-91F2-418E-9C72-F347765F4F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253C8-254C-4F29-AD2B-C8944F4132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71621-3F72-4506-9B2E-C3602EB62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15364-73F8-44C9-9707-77D9F0DBB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8BBC5-88CF-4032-B512-ACC21FCEB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848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3FE9B-AB17-4E5C-8470-EB164DC41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E94D94-D316-42DE-9D05-C15F54826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3AB9A-42DA-41C3-9995-BB6CE9026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52B4C-A680-439D-81EB-6FC50EEE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6BF0E2-1EB8-41A1-8B12-99CF08DF1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9272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9379D5-17A1-4882-B0FD-F3382ADA7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E4EFCF-4C15-4E27-A39C-544120263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0F8AB-BBBB-4DFF-9093-2C4EE71D3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AE930-CBA2-4085-AE41-FCAA4B8E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3632E-F614-4E37-9272-1F6226820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900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8C003-C2E6-4B92-A010-425242F84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692AB-B5E9-4DD2-9527-99EFDE0E4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F5400-3A72-4361-9AC4-299CFF36D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D3842-33AC-4E2C-8676-09C49A5A7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DB822-34AC-49D2-95E7-09A432BB5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574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5CF1B-A974-4925-ACF9-DDD6C60D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D5C230-B7A2-4060-8F53-3CE4E94ED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EE048-E47A-4C9C-B68E-C7AECBBC6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A28DD-FC44-4093-B868-93D59BC99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EAA14-F6CF-4CC0-9313-6D7935BC9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9740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C40F2-BCCC-448D-9173-AC3E77A30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639F7-7FC2-4787-9DFA-7CC8DB473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A6564-B662-4EC0-8D7D-73ABEB951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BAEA2-56C0-44DE-8426-7E1643D19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8E83BA-7A92-4BE9-BF8A-1749AD2E1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C0A5D-D385-4510-97E7-AF7859454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056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F3FC6-9321-472C-8E8D-D302736E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F3B04-73DC-4A93-A8D0-07343C84D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E78E5-01AE-4B86-A196-0797DC138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46E98-BCD5-4504-B18F-89908311AE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91345E-9049-4188-9D0D-8ED0184A1C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2EFAD6-2A75-461E-9D28-1AE329C26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6A5181-00FF-48D8-8478-464E53BA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972CDE-265B-402E-8877-A2B3BF4A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9313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9E562-D310-4C67-B45F-DCFFCBDDB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FAE4B9-6FC0-4B3A-967A-8EC5B9620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DEEAF0-C20C-4FB0-A759-BEA44C5B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7FE365-0707-486D-830E-EFB3DEF7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5875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AF8DBA-7A23-4EA9-8386-3F1923C0A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F34272-3356-4961-A2E2-3A2F5C767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72D60-8F5D-4C95-A46A-0287A1F9B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51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548DA-67DB-47B5-B168-D5B4D5F80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8C66E-2DC3-4F12-AB85-03E795A26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7DFB52-2ACB-46AA-84DE-08DD96AAD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ED04C-C4FB-419E-A804-F24E955AF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94B959-3996-4B11-9130-9975361F5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670264-FED3-4DC8-9EA6-E6C3751D6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021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4E18A-793B-4D9D-8918-27CD8C88D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8243CB-350C-4454-983D-CFEA01BCDC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6B4E60-DB98-4DBE-8B09-F84D1D25EB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05A62-3561-40E0-AF01-F2450AA9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25D82-CE01-4D9D-865F-F1A82E90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6EF3F-F712-4B2D-A18C-5802B948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469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3ABF9C-ABE3-4068-9B42-8AEB6CB0F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6631B-139D-4D4B-98E5-A648D49E9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173F1-5C43-44EC-A8BC-03C6251C4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1E89B-EF0B-44B6-B768-F0458EFE883C}" type="datetimeFigureOut">
              <a:rPr lang="en-IN" smtClean="0"/>
              <a:t>30-11-2020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1A183-6005-41B3-80D6-1C91D247C0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844FC-6257-4E4C-8418-C2957C124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87D55-E76E-4BC1-BBDB-D20F8153DD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646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info@agribusiness-club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upenn.zoom.us/j/9305136988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38D976C-0A5C-4745-A570-8825CE6A08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ADD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026" name="Picture 2" descr="Paul Pittman">
            <a:extLst>
              <a:ext uri="{FF2B5EF4-FFF2-40B4-BE49-F238E27FC236}">
                <a16:creationId xmlns:a16="http://schemas.microsoft.com/office/drawing/2014/main" id="{ABF306E3-0BD1-4C63-B539-46A27D19C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09" y="274424"/>
            <a:ext cx="4206101" cy="6309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armland Partners - FPI - Stock Price &amp; News | The Motley Fool">
            <a:extLst>
              <a:ext uri="{FF2B5EF4-FFF2-40B4-BE49-F238E27FC236}">
                <a16:creationId xmlns:a16="http://schemas.microsoft.com/office/drawing/2014/main" id="{20805B1B-0A0E-42E1-BC2A-F6E69984ED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13" b="19268"/>
          <a:stretch/>
        </p:blipFill>
        <p:spPr bwMode="auto">
          <a:xfrm>
            <a:off x="6417055" y="4850322"/>
            <a:ext cx="3810000" cy="120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0F6E90F-9345-4DF5-B5B9-8D6FD774335C}"/>
              </a:ext>
            </a:extLst>
          </p:cNvPr>
          <p:cNvSpPr txBox="1"/>
          <p:nvPr/>
        </p:nvSpPr>
        <p:spPr>
          <a:xfrm>
            <a:off x="5952801" y="847488"/>
            <a:ext cx="4392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dirty="0"/>
              <a:t>A Conversation with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6B782A-1248-497E-89DC-E79991E9A73F}"/>
              </a:ext>
            </a:extLst>
          </p:cNvPr>
          <p:cNvSpPr txBox="1"/>
          <p:nvPr/>
        </p:nvSpPr>
        <p:spPr>
          <a:xfrm>
            <a:off x="5952801" y="1182959"/>
            <a:ext cx="43924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Paul Pittman</a:t>
            </a:r>
            <a:endParaRPr lang="en-IN" sz="48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F0928F-1ADE-47DB-925F-F996936691CC}"/>
              </a:ext>
            </a:extLst>
          </p:cNvPr>
          <p:cNvSpPr txBox="1"/>
          <p:nvPr/>
        </p:nvSpPr>
        <p:spPr>
          <a:xfrm>
            <a:off x="5103807" y="1895437"/>
            <a:ext cx="6456556" cy="46166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IN" sz="2400" dirty="0"/>
              <a:t>CEO and Executive Chairman, Farmland Partners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F4892A-EA26-4E56-A14B-4D54979A4E36}"/>
              </a:ext>
            </a:extLst>
          </p:cNvPr>
          <p:cNvSpPr txBox="1"/>
          <p:nvPr/>
        </p:nvSpPr>
        <p:spPr>
          <a:xfrm>
            <a:off x="4974384" y="4173951"/>
            <a:ext cx="669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Don’t miss your chance to learn about the largest </a:t>
            </a:r>
            <a:r>
              <a:rPr lang="en-US" dirty="0"/>
              <a:t>farmland real estate investment trust (REIT) from the CEO himself!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B4709A-37F7-4798-BB7B-EAECF39459C4}"/>
              </a:ext>
            </a:extLst>
          </p:cNvPr>
          <p:cNvSpPr txBox="1"/>
          <p:nvPr/>
        </p:nvSpPr>
        <p:spPr>
          <a:xfrm>
            <a:off x="5208562" y="2598368"/>
            <a:ext cx="471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u="none" strike="noStrike" dirty="0">
                <a:effectLst/>
              </a:rPr>
              <a:t>THURSDAY</a:t>
            </a:r>
            <a:r>
              <a:rPr lang="en-US" sz="2000" dirty="0"/>
              <a:t>, December 3rd, 6:00pm EST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34822A-FCC4-492F-BAD6-B5D87262D239}"/>
              </a:ext>
            </a:extLst>
          </p:cNvPr>
          <p:cNvSpPr txBox="1"/>
          <p:nvPr/>
        </p:nvSpPr>
        <p:spPr>
          <a:xfrm>
            <a:off x="5208561" y="3231113"/>
            <a:ext cx="64565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dirty="0">
                <a:effectLst/>
                <a:latin typeface="-apple-system"/>
              </a:rPr>
              <a:t>Location: </a:t>
            </a:r>
            <a:r>
              <a:rPr lang="en-US" sz="2000" b="0" i="0" dirty="0">
                <a:effectLst/>
                <a:latin typeface="-apple-system"/>
                <a:hlinkClick r:id="rId4"/>
              </a:rPr>
              <a:t>https://upenn.zoom.us/j/93051369885 </a:t>
            </a:r>
            <a:r>
              <a:rPr lang="en-US" sz="2000" b="0" i="0" dirty="0">
                <a:effectLst/>
                <a:latin typeface="-apple-system"/>
              </a:rPr>
              <a:t> </a:t>
            </a:r>
          </a:p>
          <a:p>
            <a:r>
              <a:rPr lang="en-US" sz="2000" b="0" i="0" dirty="0">
                <a:effectLst/>
                <a:latin typeface="-apple-system"/>
              </a:rPr>
              <a:t>Meeting ID: 930 5136 9885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6D51E102-020C-4AE5-BCBE-EEE4ED2ED5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0498" y="6304001"/>
            <a:ext cx="897540" cy="461666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541829F-537E-4AE2-8803-DC307E132113}"/>
              </a:ext>
            </a:extLst>
          </p:cNvPr>
          <p:cNvSpPr txBox="1"/>
          <p:nvPr/>
        </p:nvSpPr>
        <p:spPr>
          <a:xfrm>
            <a:off x="6009026" y="1723864"/>
            <a:ext cx="4392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N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3F55068-2DD1-4DE4-AF1C-245243F0DC72}"/>
              </a:ext>
            </a:extLst>
          </p:cNvPr>
          <p:cNvSpPr txBox="1"/>
          <p:nvPr/>
        </p:nvSpPr>
        <p:spPr>
          <a:xfrm>
            <a:off x="5708136" y="428152"/>
            <a:ext cx="4994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dirty="0" err="1"/>
              <a:t>AgriBusiness</a:t>
            </a:r>
            <a:r>
              <a:rPr lang="en-IN" sz="2400" dirty="0"/>
              <a:t> Club and WUREC present</a:t>
            </a:r>
          </a:p>
        </p:txBody>
      </p:sp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F68E8621-FD3E-49B4-AD4F-CCE3A210FBF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739"/>
          <a:stretch/>
        </p:blipFill>
        <p:spPr>
          <a:xfrm>
            <a:off x="11469291" y="6123419"/>
            <a:ext cx="761456" cy="73458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E2342B0-6F45-4477-981F-FFDAEC44F869}"/>
              </a:ext>
            </a:extLst>
          </p:cNvPr>
          <p:cNvSpPr txBox="1"/>
          <p:nvPr/>
        </p:nvSpPr>
        <p:spPr>
          <a:xfrm>
            <a:off x="4735895" y="6460002"/>
            <a:ext cx="6115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effectLst/>
                <a:latin typeface="-apple-system"/>
              </a:rPr>
              <a:t>Email us at </a:t>
            </a:r>
            <a:r>
              <a:rPr lang="en-US" sz="1400" b="0" i="0" dirty="0">
                <a:effectLst/>
                <a:latin typeface="-apple-system"/>
                <a:hlinkClick r:id="rId7"/>
              </a:rPr>
              <a:t>info@agribusiness-club.com</a:t>
            </a:r>
            <a:r>
              <a:rPr lang="en-US" sz="1400" b="0" i="0" dirty="0">
                <a:effectLst/>
                <a:latin typeface="-apple-system"/>
              </a:rPr>
              <a:t> for more information or questions.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3755503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-apple-system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RISHABH DIXIT</dc:creator>
  <cp:lastModifiedBy>RISHABH DIXIT</cp:lastModifiedBy>
  <cp:revision>9</cp:revision>
  <dcterms:created xsi:type="dcterms:W3CDTF">2020-11-22T21:01:08Z</dcterms:created>
  <dcterms:modified xsi:type="dcterms:W3CDTF">2020-11-30T11:16:02Z</dcterms:modified>
</cp:coreProperties>
</file>